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52E6D-D495-40D2-81AD-8AA22908572E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781B5-3225-49D2-ACB4-3FDE4BC048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52E6D-D495-40D2-81AD-8AA22908572E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781B5-3225-49D2-ACB4-3FDE4BC048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52E6D-D495-40D2-81AD-8AA22908572E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781B5-3225-49D2-ACB4-3FDE4BC0487D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52E6D-D495-40D2-81AD-8AA22908572E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781B5-3225-49D2-ACB4-3FDE4BC0487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52E6D-D495-40D2-81AD-8AA22908572E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781B5-3225-49D2-ACB4-3FDE4BC048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52E6D-D495-40D2-81AD-8AA22908572E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781B5-3225-49D2-ACB4-3FDE4BC0487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52E6D-D495-40D2-81AD-8AA22908572E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781B5-3225-49D2-ACB4-3FDE4BC048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52E6D-D495-40D2-81AD-8AA22908572E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781B5-3225-49D2-ACB4-3FDE4BC048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52E6D-D495-40D2-81AD-8AA22908572E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781B5-3225-49D2-ACB4-3FDE4BC048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52E6D-D495-40D2-81AD-8AA22908572E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781B5-3225-49D2-ACB4-3FDE4BC0487D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52E6D-D495-40D2-81AD-8AA22908572E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781B5-3225-49D2-ACB4-3FDE4BC0487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6352E6D-D495-40D2-81AD-8AA22908572E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B4781B5-3225-49D2-ACB4-3FDE4BC0487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772400" cy="178010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«Талантливые и одарённые дети» - МОТИВАЦИЯ!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2682381"/>
            <a:ext cx="6400800" cy="1473200"/>
          </a:xfrm>
        </p:spPr>
        <p:txBody>
          <a:bodyPr>
            <a:normAutofit/>
          </a:bodyPr>
          <a:lstStyle/>
          <a:p>
            <a:pPr algn="r"/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МБОУ Стахановская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школа</a:t>
            </a:r>
            <a:endParaRPr lang="ru-RU" sz="28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418981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900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69" y="367623"/>
            <a:ext cx="8159650" cy="543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601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734"/>
            <a:ext cx="4891693" cy="64827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620688"/>
            <a:ext cx="4725144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52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664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227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618"/>
            <a:ext cx="9144000" cy="610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049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Ребята побывали в 4 лагерях из 9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80" y="1556792"/>
            <a:ext cx="3004382" cy="48133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611340"/>
            <a:ext cx="2948827" cy="472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49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64704"/>
            <a:ext cx="4094153" cy="54452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73029"/>
            <a:ext cx="4161214" cy="553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36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53894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Впечатления от поездки были самыми прекрасными, у ребят была возможность разностороннего развития своей личности. Они привезли море впечатлений, эмоций и замечательных традиций.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607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32292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Повысилась мотивация к развитию способностей не только у этих ребят, но и у других школьников, так как побывать в таком чудесном месте мечта каждого ребёнка.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1793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904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962880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Талант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высокий уровень развития способностей, проявляющийся в творческих видах деятельности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Талантливый ребенок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ребенок с такими результатами выполнения деятельности, которые отвечают требованию объективной новизны и социальной значимости. Талантливые, способные и одаренные дети зачастую находятся в замкнутом пространстве своей одаренности. У них другой взгляд на мир, другие ощущения себя в мире, что затрудняет степень его встраивания в систему общественных отношений. Эти дети нуждаются в особом педагогическом внимании, как со стороны родителей так и учителей.</a:t>
            </a:r>
          </a:p>
        </p:txBody>
      </p:sp>
    </p:spTree>
    <p:extLst>
      <p:ext uri="{BB962C8B-B14F-4D97-AF65-F5344CB8AC3E}">
        <p14:creationId xmlns:p14="http://schemas.microsoft.com/office/powerpoint/2010/main" val="23275783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720080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204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2976"/>
            <a:ext cx="9144000" cy="304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526" y="0"/>
            <a:ext cx="5846948" cy="350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79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322920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Среди самых интересных и загадочных явлений природы детская одаренность традиционно занимает одно из ведущих мест. Выражение «одарённые дети» употребляется весьма широко. Если ребёнок обнаруживает необычные успехи в учении или творческих занятиях, значительно превосходит сверстников, его могут называть одарённым.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Одаренность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это сочетание ряда способностей, обеспечивающее успешность выполнения определенной деятельности. Слово одаренность происходит от слова дар. Все одарённые дети учатся легко и быстро. Одаренный ребенок – тот, который выделяется яркими, очевидными, иногда выдающимися достижениями в том или ином виде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деятельности.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469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691072"/>
          </a:xfrm>
        </p:spPr>
        <p:txBody>
          <a:bodyPr>
            <a:noAutofit/>
          </a:bodyPr>
          <a:lstStyle/>
          <a:p>
            <a:pPr algn="just"/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Итак, термины </a:t>
            </a:r>
            <a:r>
              <a:rPr lang="ru-RU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"способный", "одаренный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", </a:t>
            </a:r>
            <a:r>
              <a:rPr lang="ru-RU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"талантливый"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употребляются как синонимы и отражают степень выраженности способностей. Понятие "способный" определяется как «годный к чему-либо или склонный, ловкий, пригодный». Понятием "талантливый" подчеркиваются природные данные человека. Одаренность – потенциальный талант, а талант – реализованная одаренность. Развитие одаренных и способных детей — актуальная задача современной педагогики. К любому ребёнку следует относиться с надеждой и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ожиданием.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023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043000"/>
          </a:xfrm>
        </p:spPr>
        <p:txBody>
          <a:bodyPr>
            <a:noAutofit/>
          </a:bodyPr>
          <a:lstStyle/>
          <a:p>
            <a:pPr indent="449580" algn="l"/>
            <a:r>
              <a:rPr lang="ru-RU" sz="2400" b="1" dirty="0" smtClean="0">
                <a:solidFill>
                  <a:srgbClr val="FF0000"/>
                </a:solidFill>
                <a:latin typeface="Times New Roman"/>
              </a:rPr>
              <a:t>                             МОТИВАЦИЯ!</a:t>
            </a:r>
            <a:r>
              <a:rPr lang="ru-RU" sz="2400" dirty="0" smtClean="0">
                <a:solidFill>
                  <a:srgbClr val="FF0000"/>
                </a:solidFill>
                <a:latin typeface="Times New Roman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/>
              </a:rPr>
            </a:b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Приёмы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, способствующие формированию мотивации, разнообразны. Они направлены на создание благоприятной психологической атмосферы, поддерживающей познавательную активность учащихся, в том числе:</a:t>
            </a:r>
            <a:r>
              <a:rPr lang="ru-RU" sz="1800" dirty="0">
                <a:solidFill>
                  <a:srgbClr val="000000"/>
                </a:solidFill>
                <a:latin typeface="Arial"/>
              </a:rPr>
              <a:t/>
            </a:r>
            <a:br>
              <a:rPr lang="ru-RU" sz="1800" dirty="0">
                <a:solidFill>
                  <a:srgbClr val="000000"/>
                </a:solidFill>
                <a:latin typeface="Arial"/>
              </a:rPr>
            </a:br>
            <a:r>
              <a:rPr lang="ru-RU" sz="2400" dirty="0">
                <a:solidFill>
                  <a:srgbClr val="000000"/>
                </a:solidFill>
                <a:latin typeface="Times New Roman"/>
              </a:rPr>
              <a:t>- включение в коллективные формы деятельности,</a:t>
            </a:r>
            <a:r>
              <a:rPr lang="ru-RU" sz="1800" dirty="0">
                <a:solidFill>
                  <a:srgbClr val="000000"/>
                </a:solidFill>
                <a:latin typeface="Arial"/>
              </a:rPr>
              <a:t/>
            </a:r>
            <a:br>
              <a:rPr lang="ru-RU" sz="1800" dirty="0">
                <a:solidFill>
                  <a:srgbClr val="000000"/>
                </a:solidFill>
                <a:latin typeface="Arial"/>
              </a:rPr>
            </a:br>
            <a:r>
              <a:rPr lang="ru-RU" sz="2400" dirty="0">
                <a:solidFill>
                  <a:srgbClr val="000000"/>
                </a:solidFill>
                <a:latin typeface="Times New Roman"/>
              </a:rPr>
              <a:t>- привлечение учеников к оценочной деятельности и формирование адекватной самооценки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.</a:t>
            </a:r>
            <a:r>
              <a:rPr lang="ru-RU" sz="1800" dirty="0" smtClean="0">
                <a:solidFill>
                  <a:srgbClr val="000000"/>
                </a:solidFill>
                <a:latin typeface="Arial"/>
              </a:rPr>
              <a:t/>
            </a:r>
            <a:br>
              <a:rPr lang="ru-RU" sz="1800" dirty="0" smtClean="0">
                <a:solidFill>
                  <a:srgbClr val="000000"/>
                </a:solidFill>
                <a:latin typeface="Arial"/>
              </a:rPr>
            </a:b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сотрудничество ученика и учителя,</a:t>
            </a:r>
            <a:r>
              <a:rPr lang="ru-RU" sz="1800" dirty="0">
                <a:solidFill>
                  <a:srgbClr val="000000"/>
                </a:solidFill>
                <a:latin typeface="Arial"/>
              </a:rPr>
              <a:t/>
            </a:r>
            <a:br>
              <a:rPr lang="ru-RU" sz="1800" dirty="0">
                <a:solidFill>
                  <a:srgbClr val="000000"/>
                </a:solidFill>
                <a:latin typeface="Arial"/>
              </a:rPr>
            </a:br>
            <a:r>
              <a:rPr lang="ru-RU" sz="2400" b="1" dirty="0">
                <a:solidFill>
                  <a:srgbClr val="000000"/>
                </a:solidFill>
                <a:latin typeface="Times New Roman"/>
              </a:rPr>
              <a:t>- поощрение познавательной активности учащихся, создание творческой атмосферы,</a:t>
            </a:r>
            <a:r>
              <a:rPr lang="ru-RU" sz="1800" dirty="0">
                <a:solidFill>
                  <a:srgbClr val="000000"/>
                </a:solidFill>
                <a:latin typeface="Arial"/>
              </a:rPr>
              <a:t/>
            </a:r>
            <a:br>
              <a:rPr lang="ru-RU" sz="1800" dirty="0">
                <a:solidFill>
                  <a:srgbClr val="000000"/>
                </a:solidFill>
                <a:latin typeface="Arial"/>
              </a:rPr>
            </a:br>
            <a:r>
              <a:rPr lang="ru-RU" sz="2400" dirty="0">
                <a:solidFill>
                  <a:srgbClr val="000000"/>
                </a:solidFill>
                <a:latin typeface="Times New Roman"/>
              </a:rPr>
              <a:t>- занимательность изложения учебного материала (необычная форма преподнесения материала, эмоциональность речи учителя, познавательные игры, занимательные примеры и опыт</a:t>
            </a:r>
            <a:r>
              <a:rPr lang="ru-RU" sz="2800" dirty="0">
                <a:solidFill>
                  <a:srgbClr val="000000"/>
                </a:solidFill>
                <a:latin typeface="Times New Roman"/>
              </a:rPr>
              <a:t>).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Arial"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85688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898984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 2 половине 2020 года и в 1 половине 2021 года. Появилась прекрасная возможность мотивации и поощрения талантливых и одарённых детей. </a:t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связи с пандемией, попасть в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«Международный детский центр «Артек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стало не так тяжело. Все желающие дети,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оторые имели отличные успехи в учёбе, дипломы  и грамоты в творческих и спортивных конкурсах были зарегистрированы через систему «АИС Путёвка»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748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634"/>
            <a:ext cx="9144000" cy="608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635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89087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это время август 2020- февраль 2021 года  ( 7 месяцев) в Артеке побывало 8 талантливых и одарённых детей 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Стахановская школа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470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Наши талантливые и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одарённые  дети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8"/>
            <a:ext cx="3717032" cy="37170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700808"/>
            <a:ext cx="4411663" cy="359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0596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77</TotalTime>
  <Words>260</Words>
  <Application>Microsoft Office PowerPoint</Application>
  <PresentationFormat>Экран (4:3)</PresentationFormat>
  <Paragraphs>12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Волна</vt:lpstr>
      <vt:lpstr>«Талантливые и одарённые дети» - МОТИВАЦИЯ!</vt:lpstr>
      <vt:lpstr>Талант – высокий уровень развития способностей, проявляющийся в творческих видах деятельности.   Талантливый ребенок – это ребенок с такими результатами выполнения деятельности, которые отвечают требованию объективной новизны и социальной значимости. Талантливые, способные и одаренные дети зачастую находятся в замкнутом пространстве своей одаренности. У них другой взгляд на мир, другие ощущения себя в мире, что затрудняет степень его встраивания в систему общественных отношений. Эти дети нуждаются в особом педагогическом внимании, как со стороны родителей так и учителей.</vt:lpstr>
      <vt:lpstr> Среди самых интересных и загадочных явлений природы детская одаренность традиционно занимает одно из ведущих мест. Выражение «одарённые дети» употребляется весьма широко. Если ребёнок обнаруживает необычные успехи в учении или творческих занятиях, значительно превосходит сверстников, его могут называть одарённым.   Одаренность – это сочетание ряда способностей, обеспечивающее успешность выполнения определенной деятельности. Слово одаренность происходит от слова дар. Все одарённые дети учатся легко и быстро. Одаренный ребенок – тот, который выделяется яркими, очевидными, иногда выдающимися достижениями в том или ином виде деятельности.</vt:lpstr>
      <vt:lpstr>Итак, термины "способный", "одаренный", "талантливый" употребляются как синонимы и отражают степень выраженности способностей. Понятие "способный" определяется как «годный к чему-либо или склонный, ловкий, пригодный». Понятием "талантливый" подчеркиваются природные данные человека. Одаренность – потенциальный талант, а талант – реализованная одаренность. Развитие одаренных и способных детей — актуальная задача современной педагогики. К любому ребёнку следует относиться с надеждой и ожиданием.</vt:lpstr>
      <vt:lpstr>                             МОТИВАЦИЯ! Приёмы, способствующие формированию мотивации, разнообразны. Они направлены на создание благоприятной психологической атмосферы, поддерживающей познавательную активность учащихся, в том числе: - включение в коллективные формы деятельности, - привлечение учеников к оценочной деятельности и формирование адекватной самооценки. - сотрудничество ученика и учителя, - поощрение познавательной активности учащихся, создание творческой атмосферы, - занимательность изложения учебного материала (необычная форма преподнесения материала, эмоциональность речи учителя, познавательные игры, занимательные примеры и опыт). </vt:lpstr>
      <vt:lpstr>Во 2 половине 2020 года и в 1 половине 2021 года. Появилась прекрасная возможность мотивации и поощрения талантливых и одарённых детей.   В связи с пандемией, попасть в «Международный детский центр «Артек» стало не так тяжело. Все желающие дети, которые имели отличные успехи в учёбе, дипломы  и грамоты в творческих и спортивных конкурсах были зарегистрированы через систему «АИС Путёвка»</vt:lpstr>
      <vt:lpstr>Презентация PowerPoint</vt:lpstr>
      <vt:lpstr>За это время август 2020- февраль 2021 года  ( 7 месяцев) в Артеке побывало 8 талантливых и одарённых детей  МБОУ Стахановская школа</vt:lpstr>
      <vt:lpstr>Наши талантливые и  одарённые  дети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Ребята побывали в 4 лагерях из 9</vt:lpstr>
      <vt:lpstr>Презентация PowerPoint</vt:lpstr>
      <vt:lpstr>Впечатления от поездки были самыми прекрасными, у ребят была возможность разностороннего развития своей личности. Они привезли море впечатлений, эмоций и замечательных традиций.</vt:lpstr>
      <vt:lpstr>Повысилась мотивация к развитию способностей не только у этих ребят, но и у других школьников, так как побывать в таком чудесном месте мечта каждого ребёнка.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«Талантливые и одарённые дети»</dc:title>
  <dc:creator>Кристина-PC</dc:creator>
  <cp:lastModifiedBy>Кристина-PC</cp:lastModifiedBy>
  <cp:revision>7</cp:revision>
  <dcterms:created xsi:type="dcterms:W3CDTF">2021-03-25T10:42:33Z</dcterms:created>
  <dcterms:modified xsi:type="dcterms:W3CDTF">2021-03-25T11:59:50Z</dcterms:modified>
</cp:coreProperties>
</file>